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Chemical Calculations</a:t>
            </a:r>
            <a:endParaRPr lang="en-I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1998041"/>
            <a:ext cx="8504238" cy="3630267"/>
          </a:xfrm>
        </p:spPr>
      </p:pic>
    </p:spTree>
    <p:extLst>
      <p:ext uri="{BB962C8B-B14F-4D97-AF65-F5344CB8AC3E}">
        <p14:creationId xmlns:p14="http://schemas.microsoft.com/office/powerpoint/2010/main" val="239017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Molarity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b="1" dirty="0" smtClean="0"/>
              <a:t>Molarity</a:t>
            </a:r>
            <a:r>
              <a:rPr lang="en-IN" dirty="0" smtClean="0"/>
              <a:t> is defined as the number of moles of solute dissolved in 1dm3 of the solution.</a:t>
            </a:r>
          </a:p>
          <a:p>
            <a:endParaRPr lang="en-IN" sz="2800" dirty="0" smtClean="0"/>
          </a:p>
          <a:p>
            <a:r>
              <a:rPr lang="en-IN" sz="2800" b="1" dirty="0" smtClean="0"/>
              <a:t>Molarity(M)        </a:t>
            </a:r>
            <a:r>
              <a:rPr lang="en-IN" sz="2800" dirty="0" smtClean="0"/>
              <a:t>= moles of solution dissolved</a:t>
            </a:r>
            <a:r>
              <a:rPr lang="en-IN" sz="2800" b="1" dirty="0" smtClean="0"/>
              <a:t>/</a:t>
            </a:r>
            <a:r>
              <a:rPr lang="en-IN" sz="2800" dirty="0" smtClean="0"/>
              <a:t> volume  of the solution</a:t>
            </a:r>
          </a:p>
          <a:p>
            <a:r>
              <a:rPr lang="en-IN" sz="2800" dirty="0" smtClean="0"/>
              <a:t> </a:t>
            </a:r>
          </a:p>
          <a:p>
            <a:r>
              <a:rPr lang="en-IN" sz="2800" b="1" dirty="0" smtClean="0"/>
              <a:t>Moles of solute  </a:t>
            </a:r>
            <a:r>
              <a:rPr lang="en-IN" sz="2800" dirty="0" smtClean="0"/>
              <a:t>= mass of the solute in kg/Molar mass in kg per </a:t>
            </a:r>
            <a:r>
              <a:rPr lang="en-IN" sz="2800" dirty="0" err="1" smtClean="0"/>
              <a:t>mol</a:t>
            </a:r>
            <a:endParaRPr lang="en-IN" sz="2800" dirty="0" smtClean="0"/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4253093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Formality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One formal solution (1F) is defined as the solution that contains one formula weight of the solute in 1 dm3 of the solution.</a:t>
            </a:r>
          </a:p>
          <a:p>
            <a:r>
              <a:rPr lang="en-IN" dirty="0" smtClean="0"/>
              <a:t>Similar to </a:t>
            </a:r>
            <a:r>
              <a:rPr lang="en-IN" dirty="0" err="1" smtClean="0"/>
              <a:t>molarity,the</a:t>
            </a:r>
            <a:r>
              <a:rPr lang="en-IN" dirty="0" smtClean="0"/>
              <a:t> formality F can be :</a:t>
            </a:r>
          </a:p>
          <a:p>
            <a:r>
              <a:rPr lang="en-IN" dirty="0" smtClean="0"/>
              <a:t>Formality = Number of formula weight/Total volume in dm3</a:t>
            </a:r>
          </a:p>
          <a:p>
            <a:r>
              <a:rPr lang="en-IN" dirty="0" smtClean="0"/>
              <a:t>F=[</a:t>
            </a:r>
            <a:r>
              <a:rPr lang="en-IN" sz="2000" dirty="0" smtClean="0"/>
              <a:t>Amount of substance in g</a:t>
            </a:r>
            <a:r>
              <a:rPr lang="en-IN" sz="2000" b="1" dirty="0" smtClean="0"/>
              <a:t>/</a:t>
            </a:r>
            <a:r>
              <a:rPr lang="en-IN" sz="2000" dirty="0" smtClean="0"/>
              <a:t>Formula weight of substance</a:t>
            </a:r>
            <a:r>
              <a:rPr lang="en-IN" dirty="0" smtClean="0"/>
              <a:t>][</a:t>
            </a:r>
            <a:r>
              <a:rPr lang="en-IN" sz="2000" dirty="0" smtClean="0"/>
              <a:t>1</a:t>
            </a:r>
            <a:r>
              <a:rPr lang="en-IN" sz="2000" b="1" dirty="0" smtClean="0"/>
              <a:t>/</a:t>
            </a:r>
            <a:r>
              <a:rPr lang="en-IN" sz="2000" dirty="0" smtClean="0"/>
              <a:t>vol.in L</a:t>
            </a:r>
            <a:r>
              <a:rPr lang="en-IN" dirty="0" smtClean="0"/>
              <a:t>]</a:t>
            </a:r>
          </a:p>
          <a:p>
            <a:r>
              <a:rPr lang="en-IN" dirty="0" smtClean="0"/>
              <a:t>F=</a:t>
            </a:r>
            <a:r>
              <a:rPr lang="en-IN" b="1" dirty="0" smtClean="0"/>
              <a:t>(</a:t>
            </a:r>
            <a:r>
              <a:rPr lang="en-IN" dirty="0" smtClean="0"/>
              <a:t>W2/W1</a:t>
            </a:r>
            <a:r>
              <a:rPr lang="en-IN" b="1" dirty="0" smtClean="0"/>
              <a:t>)(</a:t>
            </a:r>
            <a:r>
              <a:rPr lang="en-IN" dirty="0" smtClean="0"/>
              <a:t>1/V</a:t>
            </a:r>
            <a:r>
              <a:rPr lang="en-IN" b="1" dirty="0" smtClean="0"/>
              <a:t>)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1727494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Normality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Normality (N) of the solution is defined as the number of equivalent of the solute present in 1 dm3 of the solution.</a:t>
            </a:r>
          </a:p>
          <a:p>
            <a:r>
              <a:rPr lang="en-IN" dirty="0" smtClean="0"/>
              <a:t>N= Number of equivalent of solute</a:t>
            </a:r>
            <a:r>
              <a:rPr lang="en-IN" b="1" dirty="0" smtClean="0"/>
              <a:t>/</a:t>
            </a:r>
            <a:r>
              <a:rPr lang="en-IN" dirty="0" smtClean="0"/>
              <a:t>Volume of the solution in L.</a:t>
            </a:r>
          </a:p>
          <a:p>
            <a:r>
              <a:rPr lang="en-IN" dirty="0" smtClean="0"/>
              <a:t>N=Amount of the solute in g/</a:t>
            </a:r>
            <a:r>
              <a:rPr lang="en-IN" dirty="0" err="1" smtClean="0"/>
              <a:t>Eq.weight</a:t>
            </a:r>
            <a:r>
              <a:rPr lang="en-IN" dirty="0" smtClean="0"/>
              <a:t> of the solute</a:t>
            </a:r>
          </a:p>
          <a:p>
            <a:r>
              <a:rPr lang="en-IN" dirty="0" smtClean="0"/>
              <a:t>N=(W2/E2)(1/V)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14087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Molality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Molality(m) is defined as moles of solute associated with  one kg or 1000 g of solvent.</a:t>
            </a:r>
          </a:p>
          <a:p>
            <a:r>
              <a:rPr lang="en-IN" dirty="0" smtClean="0"/>
              <a:t>Molality(m)=</a:t>
            </a:r>
            <a:r>
              <a:rPr lang="en-IN" sz="2800" dirty="0" smtClean="0"/>
              <a:t>moles of solute/No of kg of solvent </a:t>
            </a:r>
          </a:p>
          <a:p>
            <a:r>
              <a:rPr lang="en-IN" sz="2800" dirty="0" smtClean="0"/>
              <a:t>M=(1000/W1)(W2/M2)</a:t>
            </a:r>
          </a:p>
          <a:p>
            <a:endParaRPr lang="en-IN" sz="2800" dirty="0"/>
          </a:p>
          <a:p>
            <a:endParaRPr lang="en-IN" sz="2800" dirty="0" smtClean="0"/>
          </a:p>
          <a:p>
            <a:endParaRPr lang="en-IN" sz="2800" dirty="0"/>
          </a:p>
          <a:p>
            <a:r>
              <a:rPr lang="en-IN" sz="2800" dirty="0" smtClean="0"/>
              <a:t>                                 Thank You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4550151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49</TotalTime>
  <Words>203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Civic</vt:lpstr>
      <vt:lpstr>Chemical Calculations</vt:lpstr>
      <vt:lpstr>Molarity</vt:lpstr>
      <vt:lpstr>Formality</vt:lpstr>
      <vt:lpstr>Normality</vt:lpstr>
      <vt:lpstr>Molality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Chemical Calculations</dc:title>
  <dc:creator>dell</dc:creator>
  <cp:lastModifiedBy>dell</cp:lastModifiedBy>
  <cp:revision>9</cp:revision>
  <dcterms:created xsi:type="dcterms:W3CDTF">2006-08-16T00:00:00Z</dcterms:created>
  <dcterms:modified xsi:type="dcterms:W3CDTF">2022-11-04T08:10:04Z</dcterms:modified>
</cp:coreProperties>
</file>